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 monthly showcase of young creativity—published for all registered schools at month’s end.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 get yourself registered today for monthly edition and get a chance to get featured in our monthly edition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836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</TotalTime>
  <Words>33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Tw Cen MT</vt:lpstr>
      <vt:lpstr>Tw Cen MT Condensed</vt:lpstr>
      <vt:lpstr>Wingdings 3</vt:lpstr>
      <vt:lpstr>Integral</vt:lpstr>
      <vt:lpstr>A monthly showcase of young creativity—published for all registered schools at month’s end.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monthly showcase of young creativity—published for all registered schools at month’s end.</dc:title>
  <dc:creator>Microsoft account</dc:creator>
  <cp:lastModifiedBy>Microsoft account</cp:lastModifiedBy>
  <cp:revision>1</cp:revision>
  <dcterms:created xsi:type="dcterms:W3CDTF">2025-12-05T13:23:39Z</dcterms:created>
  <dcterms:modified xsi:type="dcterms:W3CDTF">2025-12-05T13:31:01Z</dcterms:modified>
</cp:coreProperties>
</file>